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578" y="-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31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239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5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897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4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07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72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77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613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687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71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6C07-D6D0-4365-8D9F-6411597FC254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1381-62F4-4375-9886-D50BBE521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061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rudif\Dropbox\05 WEBSITES\TO DO\sint\sinaasap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05" y="2999356"/>
            <a:ext cx="3625914" cy="33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udif\Dropbox\05 WEBSITES\TO DO\sint\mij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70" y="-111173"/>
            <a:ext cx="2897512" cy="36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udif\Dropbox\05 WEBSITES\TO DO\sint\ba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37" y="5628762"/>
            <a:ext cx="2668860" cy="23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rudif\Dropbox\05 WEBSITES\TO DO\sint\sint en piet appelsien\oge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36" y="4481197"/>
            <a:ext cx="1192480" cy="10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udif\Dropbox\05 WEBSITES\TO DO\sint\sint en piet appelsien\ogen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80" y="2847244"/>
            <a:ext cx="1496390" cy="13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rudif\Dropbox\05 WEBSITES\TO DO\sint\sint en piet appelsien\ogen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77" y="1312115"/>
            <a:ext cx="2003197" cy="14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rudif\Dropbox\05 WEBSITES\TO DO\sint\sint en piet appelsien\ogen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89" y="395536"/>
            <a:ext cx="2212975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rudif\Dropbox\05 WEBSITES\TO DO\sint\sint en piet appelsien\kraag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100" y="5148064"/>
            <a:ext cx="1546226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rudif\Dropbox\05 WEBSITES\TO DO\sint\sint en piet appelsien\mond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7551" y="1516875"/>
            <a:ext cx="1050925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rudif\Dropbox\05 WEBSITES\TO DO\sint\sint en piet appelsien\mond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7824" y="543765"/>
            <a:ext cx="8715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rudif\Dropbox\05 WEBSITES\TO DO\sint\sint en piet appelsien\hoed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474" y="19298"/>
            <a:ext cx="1752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rudif\Dropbox\05 WEBSITES\TO DO\sint\sint en piet appelsien\hoed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965" y="2390230"/>
            <a:ext cx="2147461" cy="17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rudif\Dropbox\05 WEBSITES\TO DO\sint\sint en piet appelsien\hoed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870" y="912267"/>
            <a:ext cx="2460626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rudif\Dropbox\05 WEBSITES\TO DO\sint\sint en piet appelsien\kraag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161" y="4245745"/>
            <a:ext cx="2133973" cy="8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udif\Dropbox\05 WEBSITES\TO DO\sint\sint en piet appelsien\mijter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44" y="3242771"/>
            <a:ext cx="2407096" cy="32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dif\Dropbox\05 WEBSITES\TO DO\sint\sint en piet appelsien\hoed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32" y="2124697"/>
            <a:ext cx="21764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udif\Dropbox\05 WEBSITES\TO DO\sint\sint en piet appelsien\hoed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4265" y="3648697"/>
            <a:ext cx="1853356" cy="13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043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Diavoorstelling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Rudi Fransen</dc:creator>
  <cp:lastModifiedBy>Rudi Fransen</cp:lastModifiedBy>
  <cp:revision>5</cp:revision>
  <dcterms:created xsi:type="dcterms:W3CDTF">2016-11-17T09:43:19Z</dcterms:created>
  <dcterms:modified xsi:type="dcterms:W3CDTF">2016-11-17T17:06:35Z</dcterms:modified>
</cp:coreProperties>
</file>